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7335500" cy="8191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906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4906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4906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4906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4906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4906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4906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4906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49063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50" d="100"/>
          <a:sy n="50" d="100"/>
        </p:scale>
        <p:origin x="-666" y="-306"/>
      </p:cViewPr>
      <p:guideLst>
        <p:guide orient="horz" pos="2580"/>
        <p:guide pos="54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255532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609285" latinLnBrk="0">
      <a:lnSpc>
        <a:spcPct val="117999"/>
      </a:lnSpc>
      <a:defRPr sz="2800">
        <a:latin typeface="+mj-lt"/>
        <a:ea typeface="+mj-ea"/>
        <a:cs typeface="+mj-cs"/>
        <a:sym typeface="Helvetica Neue"/>
      </a:defRPr>
    </a:lvl1pPr>
    <a:lvl2pPr indent="228600" defTabSz="609285" latinLnBrk="0">
      <a:lnSpc>
        <a:spcPct val="117999"/>
      </a:lnSpc>
      <a:defRPr sz="2800">
        <a:latin typeface="+mj-lt"/>
        <a:ea typeface="+mj-ea"/>
        <a:cs typeface="+mj-cs"/>
        <a:sym typeface="Helvetica Neue"/>
      </a:defRPr>
    </a:lvl2pPr>
    <a:lvl3pPr indent="457200" defTabSz="609285" latinLnBrk="0">
      <a:lnSpc>
        <a:spcPct val="117999"/>
      </a:lnSpc>
      <a:defRPr sz="2800">
        <a:latin typeface="+mj-lt"/>
        <a:ea typeface="+mj-ea"/>
        <a:cs typeface="+mj-cs"/>
        <a:sym typeface="Helvetica Neue"/>
      </a:defRPr>
    </a:lvl3pPr>
    <a:lvl4pPr indent="685800" defTabSz="609285" latinLnBrk="0">
      <a:lnSpc>
        <a:spcPct val="117999"/>
      </a:lnSpc>
      <a:defRPr sz="2800">
        <a:latin typeface="+mj-lt"/>
        <a:ea typeface="+mj-ea"/>
        <a:cs typeface="+mj-cs"/>
        <a:sym typeface="Helvetica Neue"/>
      </a:defRPr>
    </a:lvl4pPr>
    <a:lvl5pPr indent="914400" defTabSz="609285" latinLnBrk="0">
      <a:lnSpc>
        <a:spcPct val="117999"/>
      </a:lnSpc>
      <a:defRPr sz="2800">
        <a:latin typeface="+mj-lt"/>
        <a:ea typeface="+mj-ea"/>
        <a:cs typeface="+mj-cs"/>
        <a:sym typeface="Helvetica Neue"/>
      </a:defRPr>
    </a:lvl5pPr>
    <a:lvl6pPr indent="1143000" defTabSz="609285" latinLnBrk="0">
      <a:lnSpc>
        <a:spcPct val="117999"/>
      </a:lnSpc>
      <a:defRPr sz="2800">
        <a:latin typeface="+mj-lt"/>
        <a:ea typeface="+mj-ea"/>
        <a:cs typeface="+mj-cs"/>
        <a:sym typeface="Helvetica Neue"/>
      </a:defRPr>
    </a:lvl6pPr>
    <a:lvl7pPr indent="1371600" defTabSz="609285" latinLnBrk="0">
      <a:lnSpc>
        <a:spcPct val="117999"/>
      </a:lnSpc>
      <a:defRPr sz="2800">
        <a:latin typeface="+mj-lt"/>
        <a:ea typeface="+mj-ea"/>
        <a:cs typeface="+mj-cs"/>
        <a:sym typeface="Helvetica Neue"/>
      </a:defRPr>
    </a:lvl7pPr>
    <a:lvl8pPr indent="1600200" defTabSz="609285" latinLnBrk="0">
      <a:lnSpc>
        <a:spcPct val="117999"/>
      </a:lnSpc>
      <a:defRPr sz="2800">
        <a:latin typeface="+mj-lt"/>
        <a:ea typeface="+mj-ea"/>
        <a:cs typeface="+mj-cs"/>
        <a:sym typeface="Helvetica Neue"/>
      </a:defRPr>
    </a:lvl8pPr>
    <a:lvl9pPr indent="1828800" defTabSz="609285" latinLnBrk="0">
      <a:lnSpc>
        <a:spcPct val="117999"/>
      </a:lnSpc>
      <a:defRPr sz="28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7616353" y="3445007"/>
            <a:ext cx="2102793" cy="663505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7616353" y="4128924"/>
            <a:ext cx="2102793" cy="227125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7616353" y="4394325"/>
            <a:ext cx="2102793" cy="284578"/>
          </a:xfrm>
          <a:prstGeom prst="rect">
            <a:avLst/>
          </a:prstGeom>
        </p:spPr>
        <p:txBody>
          <a:bodyPr/>
          <a:lstStyle>
            <a:lvl1pPr>
              <a:defRPr sz="1800" i="1"/>
            </a:lvl1pPr>
            <a:lvl2pPr>
              <a:defRPr sz="1800" i="1"/>
            </a:lvl2pPr>
            <a:lvl3pPr>
              <a:defRPr sz="1800" i="1"/>
            </a:lvl3pPr>
            <a:lvl4pPr>
              <a:defRPr sz="1800" i="1"/>
            </a:lvl4pPr>
            <a:lvl5pPr>
              <a:defRPr sz="1800" i="1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4" name="“Escribir una cita aquí”"/>
          <p:cNvSpPr txBox="1">
            <a:spLocks noGrp="1"/>
          </p:cNvSpPr>
          <p:nvPr>
            <p:ph type="body" sz="quarter" idx="13"/>
          </p:nvPr>
        </p:nvSpPr>
        <p:spPr>
          <a:xfrm>
            <a:off x="7616353" y="3606089"/>
            <a:ext cx="2102793" cy="856831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9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>
            <a:spLocks noGrp="1"/>
          </p:cNvSpPr>
          <p:nvPr>
            <p:ph type="pic" sz="quarter" idx="13"/>
          </p:nvPr>
        </p:nvSpPr>
        <p:spPr>
          <a:xfrm>
            <a:off x="7361161" y="3115809"/>
            <a:ext cx="2613177" cy="195988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>
            <a:spLocks noGrp="1"/>
          </p:cNvSpPr>
          <p:nvPr>
            <p:ph type="pic" sz="quarter" idx="13"/>
          </p:nvPr>
        </p:nvSpPr>
        <p:spPr>
          <a:xfrm>
            <a:off x="7687809" y="3251059"/>
            <a:ext cx="1959883" cy="11866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Texto del título"/>
          <p:cNvSpPr txBox="1">
            <a:spLocks noGrp="1"/>
          </p:cNvSpPr>
          <p:nvPr>
            <p:ph type="title"/>
          </p:nvPr>
        </p:nvSpPr>
        <p:spPr>
          <a:xfrm>
            <a:off x="7616353" y="4465777"/>
            <a:ext cx="2102793" cy="28582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7616353" y="4754147"/>
            <a:ext cx="2102793" cy="227125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7616353" y="3763998"/>
            <a:ext cx="2102793" cy="663505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>
            <a:spLocks noGrp="1"/>
          </p:cNvSpPr>
          <p:nvPr>
            <p:ph type="pic" sz="quarter" idx="13"/>
          </p:nvPr>
        </p:nvSpPr>
        <p:spPr>
          <a:xfrm>
            <a:off x="8711131" y="3243403"/>
            <a:ext cx="1071814" cy="16511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7552557" y="3243403"/>
            <a:ext cx="1071813" cy="801310"/>
          </a:xfrm>
          <a:prstGeom prst="rect">
            <a:avLst/>
          </a:prstGeom>
        </p:spPr>
        <p:txBody>
          <a:bodyPr/>
          <a:lstStyle>
            <a:lvl1pPr>
              <a:defRPr sz="4600"/>
            </a:lvl1pPr>
          </a:lstStyle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7552557" y="4065125"/>
            <a:ext cx="1071813" cy="826827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>
            <a:spLocks noGrp="1"/>
          </p:cNvSpPr>
          <p:nvPr>
            <p:ph type="title"/>
          </p:nvPr>
        </p:nvSpPr>
        <p:spPr>
          <a:xfrm>
            <a:off x="7552557" y="3166847"/>
            <a:ext cx="2230388" cy="433831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4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xfrm>
            <a:off x="7552557" y="3166847"/>
            <a:ext cx="2230388" cy="433831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7552557" y="3636400"/>
            <a:ext cx="2230388" cy="1263208"/>
          </a:xfrm>
          <a:prstGeom prst="rect">
            <a:avLst/>
          </a:prstGeom>
        </p:spPr>
        <p:txBody>
          <a:bodyPr anchor="ctr"/>
          <a:lstStyle>
            <a:lvl1pPr marL="361154" indent="-361154" algn="l">
              <a:spcBef>
                <a:spcPts val="3400"/>
              </a:spcBef>
              <a:buSzPct val="145000"/>
              <a:buChar char="•"/>
              <a:defRPr sz="2600"/>
            </a:lvl1pPr>
            <a:lvl2pPr marL="805655" indent="-361155" algn="l">
              <a:spcBef>
                <a:spcPts val="3400"/>
              </a:spcBef>
              <a:buSzPct val="145000"/>
              <a:buChar char="•"/>
              <a:defRPr sz="2600"/>
            </a:lvl2pPr>
            <a:lvl3pPr marL="1250155" indent="-361155" algn="l">
              <a:spcBef>
                <a:spcPts val="3400"/>
              </a:spcBef>
              <a:buSzPct val="145000"/>
              <a:buChar char="•"/>
              <a:defRPr sz="2600"/>
            </a:lvl3pPr>
            <a:lvl4pPr marL="1694655" indent="-361155" algn="l">
              <a:spcBef>
                <a:spcPts val="3400"/>
              </a:spcBef>
              <a:buSzPct val="145000"/>
              <a:buChar char="•"/>
              <a:defRPr sz="2600"/>
            </a:lvl4pPr>
            <a:lvl5pPr marL="2139154" indent="-361154" algn="l">
              <a:spcBef>
                <a:spcPts val="3400"/>
              </a:spcBef>
              <a:buSzPct val="145000"/>
              <a:buChar char="•"/>
              <a:defRPr sz="26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>
            <a:spLocks noGrp="1"/>
          </p:cNvSpPr>
          <p:nvPr>
            <p:ph type="pic" sz="quarter" idx="13"/>
          </p:nvPr>
        </p:nvSpPr>
        <p:spPr>
          <a:xfrm>
            <a:off x="8711131" y="3636400"/>
            <a:ext cx="1071814" cy="126320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xfrm>
            <a:off x="7552557" y="3166847"/>
            <a:ext cx="2230388" cy="433831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7552557" y="3636400"/>
            <a:ext cx="1071813" cy="1263208"/>
          </a:xfrm>
          <a:prstGeom prst="rect">
            <a:avLst/>
          </a:prstGeom>
        </p:spPr>
        <p:txBody>
          <a:bodyPr anchor="ctr"/>
          <a:lstStyle>
            <a:lvl1pPr marL="244927" indent="-244927" algn="l">
              <a:spcBef>
                <a:spcPts val="2600"/>
              </a:spcBef>
              <a:buSzPct val="145000"/>
              <a:buChar char="•"/>
              <a:defRPr sz="2000"/>
            </a:lvl1pPr>
            <a:lvl2pPr marL="587827" indent="-244927" algn="l">
              <a:spcBef>
                <a:spcPts val="2600"/>
              </a:spcBef>
              <a:buSzPct val="145000"/>
              <a:buChar char="•"/>
              <a:defRPr sz="2000"/>
            </a:lvl2pPr>
            <a:lvl3pPr marL="930727" indent="-244927" algn="l">
              <a:spcBef>
                <a:spcPts val="2600"/>
              </a:spcBef>
              <a:buSzPct val="145000"/>
              <a:buChar char="•"/>
              <a:defRPr sz="2000"/>
            </a:lvl3pPr>
            <a:lvl4pPr marL="1273627" indent="-244927" algn="l">
              <a:spcBef>
                <a:spcPts val="2600"/>
              </a:spcBef>
              <a:buSzPct val="145000"/>
              <a:buChar char="•"/>
              <a:defRPr sz="2000"/>
            </a:lvl4pPr>
            <a:lvl5pPr marL="1616527" indent="-244927" algn="l">
              <a:spcBef>
                <a:spcPts val="2600"/>
              </a:spcBef>
              <a:buSzPct val="145000"/>
              <a:buChar char="•"/>
              <a:defRPr sz="20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8565779" y="4983819"/>
            <a:ext cx="202581" cy="198211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7552557" y="3371001"/>
            <a:ext cx="2230388" cy="1449498"/>
          </a:xfrm>
          <a:prstGeom prst="rect">
            <a:avLst/>
          </a:prstGeom>
        </p:spPr>
        <p:txBody>
          <a:bodyPr anchor="ctr"/>
          <a:lstStyle>
            <a:lvl1pPr marL="361154" indent="-361154" algn="l">
              <a:spcBef>
                <a:spcPts val="3400"/>
              </a:spcBef>
              <a:buSzPct val="145000"/>
              <a:buChar char="•"/>
              <a:defRPr sz="2600"/>
            </a:lvl1pPr>
            <a:lvl2pPr marL="805655" indent="-361155" algn="l">
              <a:spcBef>
                <a:spcPts val="3400"/>
              </a:spcBef>
              <a:buSzPct val="145000"/>
              <a:buChar char="•"/>
              <a:defRPr sz="2600"/>
            </a:lvl2pPr>
            <a:lvl3pPr marL="1250155" indent="-361155" algn="l">
              <a:spcBef>
                <a:spcPts val="3400"/>
              </a:spcBef>
              <a:buSzPct val="145000"/>
              <a:buChar char="•"/>
              <a:defRPr sz="2600"/>
            </a:lvl3pPr>
            <a:lvl4pPr marL="1694655" indent="-361155" algn="l">
              <a:spcBef>
                <a:spcPts val="3400"/>
              </a:spcBef>
              <a:buSzPct val="145000"/>
              <a:buChar char="•"/>
              <a:defRPr sz="2600"/>
            </a:lvl4pPr>
            <a:lvl5pPr marL="2139154" indent="-361154" algn="l">
              <a:spcBef>
                <a:spcPts val="3400"/>
              </a:spcBef>
              <a:buSzPct val="145000"/>
              <a:buChar char="•"/>
              <a:defRPr sz="26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>
            <a:spLocks noGrp="1"/>
          </p:cNvSpPr>
          <p:nvPr>
            <p:ph type="pic" sz="quarter" idx="13"/>
          </p:nvPr>
        </p:nvSpPr>
        <p:spPr>
          <a:xfrm>
            <a:off x="8711131" y="4139131"/>
            <a:ext cx="1071814" cy="75792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Imagen"/>
          <p:cNvSpPr>
            <a:spLocks noGrp="1"/>
          </p:cNvSpPr>
          <p:nvPr>
            <p:ph type="pic" sz="quarter" idx="14"/>
          </p:nvPr>
        </p:nvSpPr>
        <p:spPr>
          <a:xfrm>
            <a:off x="8711131" y="3294442"/>
            <a:ext cx="1071814" cy="75792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Imagen"/>
          <p:cNvSpPr>
            <a:spLocks noGrp="1"/>
          </p:cNvSpPr>
          <p:nvPr>
            <p:ph type="pic" sz="quarter" idx="15"/>
          </p:nvPr>
        </p:nvSpPr>
        <p:spPr>
          <a:xfrm>
            <a:off x="7552557" y="3294442"/>
            <a:ext cx="1071813" cy="160261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2598969" y="0"/>
            <a:ext cx="13864622" cy="2193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0205" tIns="10205" rIns="10205" bIns="10205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9675703" y="2912533"/>
            <a:ext cx="6787888" cy="5278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0205" tIns="10205" rIns="10205" bIns="10205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8565779" y="4983819"/>
            <a:ext cx="202581" cy="206491"/>
          </a:xfrm>
          <a:prstGeom prst="rect">
            <a:avLst/>
          </a:prstGeom>
          <a:ln w="12700">
            <a:miter lim="400000"/>
          </a:ln>
        </p:spPr>
        <p:txBody>
          <a:bodyPr wrap="none" lIns="10205" tIns="10205" rIns="10205" bIns="10205">
            <a:spAutoFit/>
          </a:bodyPr>
          <a:lstStyle>
            <a:lvl1pPr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49063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lider-legal-bg.png" descr="lider-legal-b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1" y="-1"/>
            <a:ext cx="17330778" cy="82244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reemplaza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46" y="0"/>
            <a:ext cx="16345816" cy="8224489"/>
          </a:xfrm>
          <a:prstGeom prst="rect">
            <a:avLst/>
          </a:prstGeom>
          <a:ln w="12700">
            <a:miter lim="400000"/>
          </a:ln>
          <a:effectLst>
            <a:outerShdw blurRad="292100" dist="25400" dir="5400000" rotWithShape="0">
              <a:srgbClr val="000000">
                <a:alpha val="13890"/>
              </a:srgbClr>
            </a:outerShdw>
          </a:effec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lider-legal-bg.png" descr="lider-legal-b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1" y="0"/>
            <a:ext cx="17330778" cy="819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reemplazar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30" y="0"/>
            <a:ext cx="8280920" cy="8191500"/>
          </a:xfrm>
          <a:prstGeom prst="rect">
            <a:avLst/>
          </a:prstGeom>
          <a:ln w="12700">
            <a:miter lim="400000"/>
          </a:ln>
          <a:effectLst>
            <a:outerShdw blurRad="292100" dist="25400" dir="5400000" rotWithShape="0">
              <a:srgbClr val="000000">
                <a:alpha val="13890"/>
              </a:srgbClr>
            </a:outerShdw>
          </a:effectLst>
        </p:spPr>
      </p:pic>
      <p:pic>
        <p:nvPicPr>
          <p:cNvPr id="124" name="reemplazar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790" y="0"/>
            <a:ext cx="8064896" cy="8191499"/>
          </a:xfrm>
          <a:prstGeom prst="rect">
            <a:avLst/>
          </a:prstGeom>
          <a:ln w="12700">
            <a:miter lim="400000"/>
          </a:ln>
          <a:effectLst>
            <a:outerShdw blurRad="292100" dist="25400" dir="5400000" rotWithShape="0">
              <a:srgbClr val="000000">
                <a:alpha val="13890"/>
              </a:srgbClr>
            </a:outerShdw>
          </a:effectLst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lider-legal-bg.png" descr="lider-legal-b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1" y="0"/>
            <a:ext cx="17330778" cy="819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reemplazar3.png" descr="reemplazar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97" y="117"/>
            <a:ext cx="5771270" cy="8191480"/>
          </a:xfrm>
          <a:prstGeom prst="rect">
            <a:avLst/>
          </a:prstGeom>
          <a:ln w="12700">
            <a:miter lim="400000"/>
          </a:ln>
          <a:effectLst>
            <a:outerShdw blurRad="292100" dist="25400" dir="5400000" rotWithShape="0">
              <a:srgbClr val="000000">
                <a:alpha val="13890"/>
              </a:srgbClr>
            </a:outerShdw>
          </a:effectLst>
        </p:spPr>
      </p:pic>
      <p:pic>
        <p:nvPicPr>
          <p:cNvPr id="128" name="reemplazar3.png" descr="reemplazar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82118" y="117"/>
            <a:ext cx="5771272" cy="8191480"/>
          </a:xfrm>
          <a:prstGeom prst="rect">
            <a:avLst/>
          </a:prstGeom>
          <a:ln w="12700">
            <a:miter lim="400000"/>
          </a:ln>
          <a:effectLst>
            <a:outerShdw blurRad="292100" dist="25400" dir="5400000" rotWithShape="0">
              <a:srgbClr val="000000">
                <a:alpha val="13890"/>
              </a:srgbClr>
            </a:outerShdw>
          </a:effectLst>
        </p:spPr>
      </p:pic>
      <p:pic>
        <p:nvPicPr>
          <p:cNvPr id="129" name="reemplazar3.png" descr="reemplazar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565020" y="117"/>
            <a:ext cx="5771271" cy="8191480"/>
          </a:xfrm>
          <a:prstGeom prst="rect">
            <a:avLst/>
          </a:prstGeom>
          <a:ln w="12700">
            <a:miter lim="400000"/>
          </a:ln>
          <a:effectLst>
            <a:outerShdw blurRad="292100" dist="25400" dir="5400000" rotWithShape="0">
              <a:srgbClr val="000000">
                <a:alpha val="13890"/>
              </a:srgbClr>
            </a:outerShdw>
          </a:effec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lider-legal-bg.png" descr="lider-legal-b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1" y="0"/>
            <a:ext cx="17330778" cy="819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reemplazar4.png" descr="reemplazar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97" y="-10892"/>
            <a:ext cx="8665390" cy="4095752"/>
          </a:xfrm>
          <a:prstGeom prst="rect">
            <a:avLst/>
          </a:prstGeom>
          <a:ln w="12700">
            <a:miter lim="400000"/>
          </a:ln>
          <a:effectLst>
            <a:outerShdw blurRad="292100" dist="25400" dir="5400000" rotWithShape="0">
              <a:srgbClr val="000000">
                <a:alpha val="13890"/>
              </a:srgbClr>
            </a:outerShdw>
          </a:effectLst>
        </p:spPr>
      </p:pic>
      <p:pic>
        <p:nvPicPr>
          <p:cNvPr id="133" name="reemplazar4.png" descr="reemplazar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97" y="4082572"/>
            <a:ext cx="8665390" cy="4095753"/>
          </a:xfrm>
          <a:prstGeom prst="rect">
            <a:avLst/>
          </a:prstGeom>
          <a:ln w="12700">
            <a:miter lim="400000"/>
          </a:ln>
          <a:effectLst>
            <a:outerShdw blurRad="292100" dist="25400" dir="5400000" rotWithShape="0">
              <a:srgbClr val="000000">
                <a:alpha val="13890"/>
              </a:srgbClr>
            </a:outerShdw>
          </a:effectLst>
        </p:spPr>
      </p:pic>
      <p:pic>
        <p:nvPicPr>
          <p:cNvPr id="134" name="reemplazar4.png" descr="reemplazar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54932" y="-10892"/>
            <a:ext cx="8665390" cy="4095752"/>
          </a:xfrm>
          <a:prstGeom prst="rect">
            <a:avLst/>
          </a:prstGeom>
          <a:ln w="12700">
            <a:miter lim="400000"/>
          </a:ln>
          <a:effectLst>
            <a:outerShdw blurRad="292100" dist="25400" dir="5400000" rotWithShape="0">
              <a:srgbClr val="000000">
                <a:alpha val="13890"/>
              </a:srgbClr>
            </a:outerShdw>
          </a:effectLst>
        </p:spPr>
      </p:pic>
      <p:pic>
        <p:nvPicPr>
          <p:cNvPr id="135" name="reemplazar4.png" descr="reemplazar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54932" y="4082572"/>
            <a:ext cx="8665390" cy="4095753"/>
          </a:xfrm>
          <a:prstGeom prst="rect">
            <a:avLst/>
          </a:prstGeom>
          <a:ln w="12700">
            <a:miter lim="400000"/>
          </a:ln>
          <a:effectLst>
            <a:outerShdw blurRad="292100" dist="25400" dir="5400000" rotWithShape="0">
              <a:srgbClr val="000000">
                <a:alpha val="13890"/>
              </a:srgbClr>
            </a:outerShdw>
          </a:effectLst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lider-legal-bg.png" descr="lider-legal-b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1" y="0"/>
            <a:ext cx="17330778" cy="819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Paloma-Infante-2_Cuad_Fondo-500x500.jpg" descr="Paloma-Infante-2_Cuad_Fondo-500x500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1899" y="32775"/>
            <a:ext cx="8191717" cy="8191715"/>
          </a:xfrm>
          <a:prstGeom prst="rect">
            <a:avLst/>
          </a:prstGeom>
          <a:ln w="12700">
            <a:miter lim="400000"/>
          </a:ln>
          <a:effectLst>
            <a:outerShdw blurRad="292100" dist="25400" dir="5400000" rotWithShape="0">
              <a:srgbClr val="000000">
                <a:alpha val="13890"/>
              </a:srgbClr>
            </a:outerShdw>
          </a:effectLst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205" tIns="10205" rIns="10205" bIns="10205" numCol="1" spcCol="38100" rtlCol="0" anchor="ctr">
        <a:spAutoFit/>
      </a:bodyPr>
      <a:lstStyle>
        <a:defPPr marL="0" marR="0" indent="0" algn="ctr" defTabSz="49063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10205" tIns="10205" rIns="10205" bIns="10205" numCol="1" spcCol="38100" rtlCol="0" anchor="ctr">
        <a:spAutoFit/>
      </a:bodyPr>
      <a:lstStyle>
        <a:defPPr marL="0" marR="0" indent="0" algn="ctr" defTabSz="49063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205" tIns="10205" rIns="10205" bIns="10205" numCol="1" spcCol="38100" rtlCol="0" anchor="ctr">
        <a:spAutoFit/>
      </a:bodyPr>
      <a:lstStyle>
        <a:defPPr marL="0" marR="0" indent="0" algn="ctr" defTabSz="49063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10205" tIns="10205" rIns="10205" bIns="10205" numCol="1" spcCol="38100" rtlCol="0" anchor="ctr">
        <a:spAutoFit/>
      </a:bodyPr>
      <a:lstStyle>
        <a:defPPr marL="0" marR="0" indent="0" algn="ctr" defTabSz="49063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7193</TotalTime>
  <Words>0</Words>
  <Application>Microsoft Office PowerPoint</Application>
  <PresentationFormat>Personalizado</PresentationFormat>
  <Paragraphs>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Windows User</cp:lastModifiedBy>
  <cp:revision>40</cp:revision>
  <dcterms:modified xsi:type="dcterms:W3CDTF">2020-11-01T18:06:42Z</dcterms:modified>
</cp:coreProperties>
</file>